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sldIdLst>
    <p:sldId id="262" r:id="rId2"/>
    <p:sldId id="261" r:id="rId3"/>
    <p:sldId id="259" r:id="rId4"/>
    <p:sldId id="258" r:id="rId5"/>
    <p:sldId id="260" r:id="rId6"/>
    <p:sldId id="263" r:id="rId7"/>
    <p:sldId id="267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0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5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33943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2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252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6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4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57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6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17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12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483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1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30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B090-019C-46B1-868A-0B18BDC08655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1AA6E10-CAA4-4DE3-B5FF-D282602E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148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  <p:sldLayoutId id="2147483826" r:id="rId13"/>
    <p:sldLayoutId id="2147483827" r:id="rId14"/>
    <p:sldLayoutId id="2147483828" r:id="rId15"/>
    <p:sldLayoutId id="2147483829" r:id="rId16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2904" y="2624447"/>
            <a:ext cx="9601196" cy="2695698"/>
          </a:xfrm>
        </p:spPr>
        <p:txBody>
          <a:bodyPr>
            <a:noAutofit/>
          </a:bodyPr>
          <a:lstStyle/>
          <a:p>
            <a:r>
              <a:rPr lang="en-US" sz="13800" dirty="0" err="1" smtClean="0">
                <a:solidFill>
                  <a:schemeClr val="tx2"/>
                </a:solidFill>
              </a:rPr>
              <a:t>WelCome</a:t>
            </a:r>
            <a:endParaRPr lang="en-US" sz="13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80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Project Title : - </a:t>
            </a:r>
            <a:r>
              <a:rPr lang="en-US" sz="4400" b="1" u="sng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MediConnect</a:t>
            </a:r>
            <a:endParaRPr lang="en-US" sz="4400" b="1" u="sng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 smtClean="0"/>
              <a:t>			</a:t>
            </a:r>
          </a:p>
          <a:p>
            <a:pPr marL="0" indent="0">
              <a:buNone/>
            </a:pPr>
            <a:r>
              <a:rPr lang="en-US" sz="3200" b="1" dirty="0" smtClean="0"/>
              <a:t>Presented by,				</a:t>
            </a:r>
          </a:p>
          <a:p>
            <a:pPr marL="400050" lvl="1" indent="0">
              <a:buNone/>
            </a:pPr>
            <a:r>
              <a:rPr lang="en-US" sz="2600" dirty="0" err="1" smtClean="0"/>
              <a:t>Omkar</a:t>
            </a:r>
            <a:r>
              <a:rPr lang="en-US" sz="2600" dirty="0" smtClean="0"/>
              <a:t> </a:t>
            </a:r>
            <a:r>
              <a:rPr lang="en-US" sz="2600" dirty="0" err="1" smtClean="0"/>
              <a:t>Gaikwad</a:t>
            </a:r>
            <a:r>
              <a:rPr lang="en-US" sz="2600" dirty="0" smtClean="0"/>
              <a:t>			23UCS034		</a:t>
            </a:r>
            <a:endParaRPr lang="en-US" sz="2600" dirty="0"/>
          </a:p>
          <a:p>
            <a:pPr marL="400050" lvl="1" indent="0">
              <a:buNone/>
            </a:pPr>
            <a:r>
              <a:rPr lang="en-US" sz="2600" dirty="0" err="1"/>
              <a:t>Atharv</a:t>
            </a:r>
            <a:r>
              <a:rPr lang="en-US" sz="2600" dirty="0"/>
              <a:t> </a:t>
            </a:r>
            <a:r>
              <a:rPr lang="en-US" sz="2600" dirty="0" err="1" smtClean="0"/>
              <a:t>Dhandale</a:t>
            </a:r>
            <a:r>
              <a:rPr lang="en-US" sz="2600" dirty="0" smtClean="0"/>
              <a:t>		23UCS029</a:t>
            </a:r>
          </a:p>
          <a:p>
            <a:pPr marL="400050" lvl="1" indent="0">
              <a:buNone/>
            </a:pPr>
            <a:r>
              <a:rPr lang="en-US" sz="2600" dirty="0" err="1" smtClean="0"/>
              <a:t>Aradhy</a:t>
            </a:r>
            <a:r>
              <a:rPr lang="en-US" sz="2600" dirty="0" smtClean="0"/>
              <a:t> </a:t>
            </a:r>
            <a:r>
              <a:rPr lang="en-US" sz="2600" dirty="0" err="1" smtClean="0"/>
              <a:t>Jadhav</a:t>
            </a:r>
            <a:r>
              <a:rPr lang="en-US" sz="2600" dirty="0" smtClean="0"/>
              <a:t>			</a:t>
            </a:r>
            <a:r>
              <a:rPr lang="en-US" sz="2600" dirty="0" smtClean="0"/>
              <a:t>23UCS042</a:t>
            </a:r>
          </a:p>
          <a:p>
            <a:pPr marL="400050" lvl="1" indent="0">
              <a:buNone/>
            </a:pPr>
            <a:r>
              <a:rPr lang="en-US" sz="2600" dirty="0" err="1" smtClean="0"/>
              <a:t>Suyash</a:t>
            </a:r>
            <a:r>
              <a:rPr lang="en-US" sz="2600" dirty="0"/>
              <a:t> </a:t>
            </a:r>
            <a:r>
              <a:rPr lang="en-US" sz="2600" dirty="0" err="1" smtClean="0"/>
              <a:t>Jadhav</a:t>
            </a:r>
            <a:r>
              <a:rPr lang="en-US" sz="2600" smtClean="0"/>
              <a:t>           24UCS305</a:t>
            </a:r>
            <a:endParaRPr lang="en-US" sz="2600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7868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a days access to accurate and personalized medicine recommendation remains a challenge for many individuals , people often rely on self diagnosis internet , searches , which can lead to incorrect medicine use, harmful drug .</a:t>
            </a:r>
            <a:endParaRPr lang="en-US" dirty="0"/>
          </a:p>
          <a:p>
            <a:r>
              <a:rPr lang="en-US" dirty="0" smtClean="0"/>
              <a:t>The </a:t>
            </a:r>
            <a:r>
              <a:rPr lang="en-US" dirty="0" err="1" smtClean="0"/>
              <a:t>Mediconnect</a:t>
            </a:r>
            <a:r>
              <a:rPr lang="en-US" dirty="0" smtClean="0"/>
              <a:t> domain plays a crucial role in bridging gap between accessibility in powering user with informed choices while leveraging advancements in digital healthcare.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3037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design and develop the </a:t>
            </a:r>
            <a:r>
              <a:rPr lang="en-US" dirty="0" err="1" smtClean="0"/>
              <a:t>Mediconnect</a:t>
            </a:r>
            <a:r>
              <a:rPr lang="en-US" dirty="0" smtClean="0"/>
              <a:t> software which helps to patients by providing personalized medicine recommendation based on their symptoms , prescription and  medicinal history .</a:t>
            </a:r>
          </a:p>
          <a:p>
            <a:r>
              <a:rPr lang="en-US" dirty="0" smtClean="0"/>
              <a:t>The platform leverage AI and data analytics to ensure user to receive accurate and safe medicine suggestion .</a:t>
            </a:r>
          </a:p>
        </p:txBody>
      </p:sp>
    </p:spTree>
    <p:extLst>
      <p:ext uri="{BB962C8B-B14F-4D97-AF65-F5344CB8AC3E}">
        <p14:creationId xmlns:p14="http://schemas.microsoft.com/office/powerpoint/2010/main" val="232815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136073"/>
          </a:xfrm>
        </p:spPr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solution refers to a method or system designed to address a problem , meet a need or improve a process. 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Mediconnect</a:t>
            </a:r>
            <a:r>
              <a:rPr lang="en-US" dirty="0" smtClean="0"/>
              <a:t> solution operates within the healthcare domain focusing on enhancing access to accurate &amp; personalized medication guidance for user.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0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345" y="155683"/>
            <a:ext cx="8596668" cy="1320800"/>
          </a:xfrm>
        </p:spPr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103" name="Rectangle 102"/>
          <p:cNvSpPr/>
          <p:nvPr/>
        </p:nvSpPr>
        <p:spPr>
          <a:xfrm>
            <a:off x="6014851" y="658635"/>
            <a:ext cx="70064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/>
          <p:cNvSpPr txBox="1"/>
          <p:nvPr/>
        </p:nvSpPr>
        <p:spPr>
          <a:xfrm>
            <a:off x="6014850" y="658635"/>
            <a:ext cx="872837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Login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5" name="Straight Arrow Connector 104"/>
          <p:cNvCxnSpPr>
            <a:stCxn id="104" idx="2"/>
          </p:cNvCxnSpPr>
          <p:nvPr/>
        </p:nvCxnSpPr>
        <p:spPr>
          <a:xfrm flipH="1">
            <a:off x="6436426" y="1027967"/>
            <a:ext cx="14843" cy="687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H="1">
            <a:off x="3978234" y="1371753"/>
            <a:ext cx="47263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>
            <a:off x="3978234" y="1371753"/>
            <a:ext cx="0" cy="343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8704613" y="1371753"/>
            <a:ext cx="0" cy="343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3541815" y="1716736"/>
            <a:ext cx="1232065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Skin Care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5846797" y="1748434"/>
            <a:ext cx="1206831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Eye Care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8109864" y="1748434"/>
            <a:ext cx="1173315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Hair Care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12" name="Straight Connector 111"/>
          <p:cNvCxnSpPr/>
          <p:nvPr/>
        </p:nvCxnSpPr>
        <p:spPr>
          <a:xfrm flipH="1">
            <a:off x="3978234" y="2429854"/>
            <a:ext cx="47263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 flipH="1">
            <a:off x="6347445" y="2117766"/>
            <a:ext cx="32572" cy="68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>
            <a:off x="3978234" y="2117766"/>
            <a:ext cx="0" cy="343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>
          <a:xfrm>
            <a:off x="8704613" y="2086068"/>
            <a:ext cx="0" cy="343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/>
          <p:cNvSpPr txBox="1"/>
          <p:nvPr/>
        </p:nvSpPr>
        <p:spPr>
          <a:xfrm>
            <a:off x="5760315" y="2877817"/>
            <a:ext cx="1206831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Chat Box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17" name="Straight Arrow Connector 116"/>
          <p:cNvCxnSpPr/>
          <p:nvPr/>
        </p:nvCxnSpPr>
        <p:spPr>
          <a:xfrm flipH="1">
            <a:off x="6275613" y="3226787"/>
            <a:ext cx="7423" cy="343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 flipH="1">
            <a:off x="3810000" y="3570573"/>
            <a:ext cx="47263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>
            <a:off x="3810000" y="3570573"/>
            <a:ext cx="0" cy="343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>
            <a:off x="8536379" y="3570573"/>
            <a:ext cx="0" cy="343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/>
          <p:cNvSpPr txBox="1"/>
          <p:nvPr/>
        </p:nvSpPr>
        <p:spPr>
          <a:xfrm>
            <a:off x="3035944" y="3946057"/>
            <a:ext cx="1548111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Personal Info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7925612" y="3946057"/>
            <a:ext cx="1221533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Symptoms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23" name="Straight Connector 122"/>
          <p:cNvCxnSpPr/>
          <p:nvPr/>
        </p:nvCxnSpPr>
        <p:spPr>
          <a:xfrm flipH="1">
            <a:off x="3810001" y="4616260"/>
            <a:ext cx="47263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 flipH="1">
            <a:off x="6184202" y="4616260"/>
            <a:ext cx="12737" cy="2677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>
            <a:off x="3810000" y="4304172"/>
            <a:ext cx="0" cy="343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>
            <a:stCxn id="122" idx="2"/>
          </p:cNvCxnSpPr>
          <p:nvPr/>
        </p:nvCxnSpPr>
        <p:spPr>
          <a:xfrm>
            <a:off x="8536379" y="4315389"/>
            <a:ext cx="0" cy="3008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5403273" y="4884054"/>
            <a:ext cx="1563874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Data Analysis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28" name="Straight Arrow Connector 127"/>
          <p:cNvCxnSpPr>
            <a:stCxn id="127" idx="2"/>
          </p:cNvCxnSpPr>
          <p:nvPr/>
        </p:nvCxnSpPr>
        <p:spPr>
          <a:xfrm flipH="1">
            <a:off x="6177650" y="5253386"/>
            <a:ext cx="7560" cy="303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5195297" y="5543386"/>
            <a:ext cx="2066306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Database Mapping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30" name="Straight Arrow Connector 129"/>
          <p:cNvCxnSpPr/>
          <p:nvPr/>
        </p:nvCxnSpPr>
        <p:spPr>
          <a:xfrm flipH="1">
            <a:off x="6157670" y="5939831"/>
            <a:ext cx="12096" cy="254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5403273" y="6202718"/>
            <a:ext cx="1650355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Display Result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61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1896" y="740229"/>
            <a:ext cx="8502106" cy="803564"/>
          </a:xfrm>
        </p:spPr>
        <p:txBody>
          <a:bodyPr/>
          <a:lstStyle/>
          <a:p>
            <a:r>
              <a:rPr lang="en-US" dirty="0" smtClean="0"/>
              <a:t>Objectives:-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83179"/>
            <a:ext cx="8596668" cy="4283815"/>
          </a:xfrm>
        </p:spPr>
        <p:txBody>
          <a:bodyPr>
            <a:normAutofit/>
          </a:bodyPr>
          <a:lstStyle/>
          <a:p>
            <a:pPr lvl="0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</a:rPr>
              <a:t>Accurate Medical Guidance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 – Provide AI-driven personalized medicine </a:t>
            </a: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</a:rPr>
              <a:t>recommendations</a:t>
            </a:r>
          </a:p>
          <a:p>
            <a:pPr lvl="0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</a:rPr>
              <a:t>Specialized Health Sections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 – Dedicated solutions for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</a:rPr>
              <a:t>Skin Care, Eye Care, and Hair Care</a:t>
            </a: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</a:rPr>
              <a:t>User-Friendly Interface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 – Simple and intuitive platform for easy navigation</a:t>
            </a: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lvl="0"/>
            <a:r>
              <a:rPr lang="en-US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</a:rPr>
              <a:t>Data Analytics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 – Analyze symptoms, prescriptions, and medical history for precision</a:t>
            </a: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lvl="0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</a:rPr>
              <a:t>Secure Data Handling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 – Ensure privacy and confidentiality of user medical </a:t>
            </a: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</a:rPr>
              <a:t>records</a:t>
            </a:r>
          </a:p>
          <a:p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</a:rPr>
              <a:t>Real-Time Assistance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 – Integrated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</a:rPr>
              <a:t>Chat Box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 for quick health-related queries</a:t>
            </a: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/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/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/>
            <a:endParaRPr lang="en-US" dirty="0" smtClean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35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456" y="348342"/>
            <a:ext cx="2137118" cy="696686"/>
          </a:xfrm>
        </p:spPr>
        <p:txBody>
          <a:bodyPr>
            <a:noAutofit/>
          </a:bodyPr>
          <a:lstStyle/>
          <a:p>
            <a:r>
              <a:rPr lang="en-US" sz="4000" dirty="0" err="1" smtClean="0"/>
              <a:t>Usecase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25" y="1235032"/>
            <a:ext cx="10224655" cy="527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72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006930"/>
            <a:ext cx="8596668" cy="218506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3800" dirty="0" smtClean="0"/>
              <a:t>Thank You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82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203</TotalTime>
  <Words>260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WelCome</vt:lpstr>
      <vt:lpstr>Project Title : - MediConnect</vt:lpstr>
      <vt:lpstr>Introduction </vt:lpstr>
      <vt:lpstr>Problem statement </vt:lpstr>
      <vt:lpstr>Solution</vt:lpstr>
      <vt:lpstr>Architecture</vt:lpstr>
      <vt:lpstr>Objectives:-</vt:lpstr>
      <vt:lpstr>Usecase</vt:lpstr>
      <vt:lpstr>Thank You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Medi-Connect</dc:title>
  <dc:creator>TechMahindra</dc:creator>
  <cp:lastModifiedBy>TechMahindra</cp:lastModifiedBy>
  <cp:revision>18</cp:revision>
  <dcterms:created xsi:type="dcterms:W3CDTF">2025-02-11T00:55:34Z</dcterms:created>
  <dcterms:modified xsi:type="dcterms:W3CDTF">2025-04-02T00:03:14Z</dcterms:modified>
</cp:coreProperties>
</file>

<file path=docProps/thumbnail.jpeg>
</file>